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6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160" userDrawn="1">
          <p15:clr>
            <a:srgbClr val="A4A3A4"/>
          </p15:clr>
        </p15:guide>
        <p15:guide id="2" orient="horz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平本 廣幸" initials="平本" lastIdx="0" clrIdx="0">
    <p:extLst>
      <p:ext uri="{19B8F6BF-5375-455C-9EA6-DF929625EA0E}">
        <p15:presenceInfo xmlns:p15="http://schemas.microsoft.com/office/powerpoint/2012/main" userId="S-1-5-21-2757312715-3778054271-954060761-74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FFFF"/>
    <a:srgbClr val="FF3300"/>
    <a:srgbClr val="0000CC"/>
    <a:srgbClr val="CCFFFF"/>
    <a:srgbClr val="663300"/>
    <a:srgbClr val="FFCCFF"/>
    <a:srgbClr val="CCFF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70" autoAdjust="0"/>
    <p:restoredTop sz="94660"/>
  </p:normalViewPr>
  <p:slideViewPr>
    <p:cSldViewPr snapToGrid="0">
      <p:cViewPr varScale="1">
        <p:scale>
          <a:sx n="87" d="100"/>
          <a:sy n="87" d="100"/>
        </p:scale>
        <p:origin x="3354" y="72"/>
      </p:cViewPr>
      <p:guideLst>
        <p:guide pos="216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0B8A-2E87-4841-BB5C-8BEE77BB4805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0382-51C4-48EC-8C24-CF641AAAC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053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0B8A-2E87-4841-BB5C-8BEE77BB4805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0382-51C4-48EC-8C24-CF641AAAC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772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0B8A-2E87-4841-BB5C-8BEE77BB4805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0382-51C4-48EC-8C24-CF641AAAC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41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0B8A-2E87-4841-BB5C-8BEE77BB4805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0382-51C4-48EC-8C24-CF641AAAC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179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0B8A-2E87-4841-BB5C-8BEE77BB4805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0382-51C4-48EC-8C24-CF641AAAC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03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0B8A-2E87-4841-BB5C-8BEE77BB4805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0382-51C4-48EC-8C24-CF641AAAC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664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0B8A-2E87-4841-BB5C-8BEE77BB4805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0382-51C4-48EC-8C24-CF641AAAC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552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0B8A-2E87-4841-BB5C-8BEE77BB4805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0382-51C4-48EC-8C24-CF641AAAC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95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0B8A-2E87-4841-BB5C-8BEE77BB4805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0382-51C4-48EC-8C24-CF641AAAC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160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0B8A-2E87-4841-BB5C-8BEE77BB4805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0382-51C4-48EC-8C24-CF641AAAC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075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0B8A-2E87-4841-BB5C-8BEE77BB4805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0382-51C4-48EC-8C24-CF641AAAC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05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90B8A-2E87-4841-BB5C-8BEE77BB4805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10382-51C4-48EC-8C24-CF641AAAC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99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1F7EC"/>
            </a:gs>
            <a:gs pos="14000">
              <a:schemeClr val="accent6">
                <a:alpha val="0"/>
                <a:lumMod val="0"/>
                <a:lumOff val="100000"/>
              </a:schemeClr>
            </a:gs>
            <a:gs pos="100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5504635"/>
            <a:ext cx="6882787" cy="37164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　　　　　　　　　　　　　　　　　　</a:t>
            </a:r>
            <a:r>
              <a:rPr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~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スケジュール</a:t>
            </a:r>
            <a:r>
              <a:rPr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~</a:t>
            </a:r>
          </a:p>
          <a:p>
            <a:pPr>
              <a:lnSpc>
                <a:spcPts val="18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★ 司会進行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堀 則子 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研究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推進社会連携センター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(CRC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次長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★ 開会挨拶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古谷 涼秋　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CRC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センター長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 </a:t>
            </a:r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★ 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研究発表　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発表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時間３０分、質疑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分）</a:t>
            </a:r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中村 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明生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未来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科学部 ロボット・メカトロニクス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学科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教授　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13:35-14:10</a:t>
            </a: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”</a:t>
            </a:r>
            <a:r>
              <a:rPr lang="ja-JP" altLang="ja-JP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画像</a:t>
            </a:r>
            <a:r>
              <a:rPr lang="ja-JP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処理による「見えにくい」路面性状認識の</a:t>
            </a:r>
            <a:r>
              <a:rPr lang="ja-JP" altLang="ja-JP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可能性</a:t>
            </a:r>
            <a:r>
              <a:rPr lang="ja-JP" altLang="en-US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”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・小林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亘 　総合研究所　教授　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14:10-14:45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”</a:t>
            </a:r>
            <a:r>
              <a:rPr lang="ja-JP" altLang="ja-JP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冬期</a:t>
            </a:r>
            <a:r>
              <a:rPr lang="ja-JP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の安全な道路交通のための実用中の</a:t>
            </a:r>
            <a:r>
              <a:rPr lang="ja-JP" altLang="ja-JP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技術</a:t>
            </a:r>
            <a:r>
              <a:rPr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”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・小篠 裕子　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システムデザイン工学部 情報システム工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学科　准教授　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14:45-15:20</a:t>
            </a: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”ハイパースペクトルカメラによる可能性の追求”</a:t>
            </a:r>
            <a:endParaRPr lang="en-US" altLang="ja-JP" sz="12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・平本 廣幸　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CRC 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研究コーディネーター　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15:20-15:35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”競争的</a:t>
            </a:r>
            <a:r>
              <a:rPr lang="ja-JP" altLang="en-US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研究費 獲得作戦（</a:t>
            </a:r>
            <a:r>
              <a:rPr lang="en-US" altLang="ja-JP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JST</a:t>
            </a:r>
            <a:r>
              <a:rPr lang="ja-JP" altLang="en-US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r>
              <a:rPr lang="ja-JP" altLang="en-US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）”</a:t>
            </a:r>
            <a:endParaRPr lang="en-US" altLang="ja-JP" sz="12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＜休憩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分＞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★ 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座談会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分）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15:45-16:45</a:t>
            </a:r>
          </a:p>
          <a:p>
            <a:pPr>
              <a:lnSpc>
                <a:spcPts val="18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★ 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閉会挨拶  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清水 則夫 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CRC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事務部長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78727" y="14041"/>
            <a:ext cx="2714625" cy="3060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年度第</a:t>
            </a:r>
            <a:r>
              <a:rPr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回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CRC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フォーラム</a:t>
            </a:r>
            <a:endParaRPr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-1" y="315564"/>
            <a:ext cx="6857999" cy="485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ja-JP" altLang="en-US" sz="2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ビジョン技術 “見る</a:t>
            </a:r>
            <a:r>
              <a:rPr lang="ja-JP" altLang="en-US" sz="2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・観る・</a:t>
            </a:r>
            <a:r>
              <a:rPr lang="ja-JP" altLang="en-US" sz="2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視る”</a:t>
            </a:r>
            <a:endParaRPr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サブタイトル 5"/>
          <p:cNvSpPr>
            <a:spLocks noGrp="1"/>
          </p:cNvSpPr>
          <p:nvPr>
            <p:ph type="subTitle" idx="1"/>
          </p:nvPr>
        </p:nvSpPr>
        <p:spPr>
          <a:xfrm>
            <a:off x="916351" y="1162108"/>
            <a:ext cx="5166909" cy="855350"/>
          </a:xfrm>
          <a:solidFill>
            <a:srgbClr val="0033CC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開催日時：令和５年３月</a:t>
            </a:r>
            <a:r>
              <a:rPr lang="en-US" altLang="ja-JP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en-US" altLang="ja-JP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火</a:t>
            </a:r>
            <a:r>
              <a:rPr lang="en-US" altLang="ja-JP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～</a:t>
            </a:r>
            <a:endParaRPr lang="en-US" altLang="ja-JP" sz="15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開催場所：千住キャンパス  </a:t>
            </a:r>
            <a:r>
              <a:rPr lang="en-US" altLang="ja-JP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5204</a:t>
            </a:r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教室</a:t>
            </a:r>
            <a:endParaRPr lang="en-US" altLang="ja-JP" sz="15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5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開催方法：対面方式（学内限定）</a:t>
            </a:r>
            <a:endParaRPr lang="ja-JP" altLang="en-US" sz="15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AutoShape 2" descr="環境画像 フリー に対する画像結果"/>
          <p:cNvSpPr>
            <a:spLocks noChangeAspect="1" noChangeArrowheads="1"/>
          </p:cNvSpPr>
          <p:nvPr/>
        </p:nvSpPr>
        <p:spPr bwMode="auto">
          <a:xfrm>
            <a:off x="78727" y="692871"/>
            <a:ext cx="271462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590" y="3140344"/>
            <a:ext cx="1801751" cy="1203570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-2" y="2141187"/>
            <a:ext cx="6857999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ビジョン技術はカメラやディスプレイの性能向上と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AI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との組合せにより、目覚ましく発展し、様々な分野で安全・安心な生活を守る情報提供を可能にしています。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例えば道路では、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CCD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カメラが様々な交通情報を提供しています。悪路は交通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事故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発生の一因となるので、路面の画像情報は重要な役割を果しています。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特に、冬場の凍結道路（アイスバーン）を夜間走行する場合、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ドライバーが路面状態を見極めることは極めて難しく、スタッド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レスタイヤやチェーンを装着していても危険です。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今回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はビジョン技術分野で活躍されている研究者の方々に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取組んで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いる研究を発表していただき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、「どうしたら凍結道路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の状況を認識できるか」をテーマにしたフォーラム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と致します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258522" y="4335877"/>
            <a:ext cx="11079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11111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止まれない</a:t>
            </a:r>
            <a:r>
              <a:rPr lang="ja-JP" altLang="en-US" sz="1200" dirty="0">
                <a:solidFill>
                  <a:srgbClr val="11111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  <a:endParaRPr lang="ja-JP" altLang="en-US" sz="1200" i="0" dirty="0">
              <a:solidFill>
                <a:srgbClr val="11111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71275" y="4572768"/>
            <a:ext cx="4628190" cy="7386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用語解説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アイスバーンは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、積雪した路面が凍った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状態（路面凍結）です。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ブラックアイスバーン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は、路面に薄い氷の膜が張った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状態で、一見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アスファルト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が黒く濡れているだけのよう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に見え危険です。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734892"/>
            <a:ext cx="6857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~</a:t>
            </a:r>
            <a:r>
              <a:rPr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凍結道路は認識できるか</a:t>
            </a:r>
            <a:r>
              <a:rPr lang="en-US" altLang="ja-JP" sz="2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~</a:t>
            </a:r>
            <a:endParaRPr kumimoji="1" lang="ja-JP" altLang="en-US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957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3183</TotalTime>
  <Words>451</Words>
  <Application>Microsoft Office PowerPoint</Application>
  <PresentationFormat>画面に合わせる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東京電機大学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深澤 武彦</dc:creator>
  <cp:lastModifiedBy>平本 廣幸</cp:lastModifiedBy>
  <cp:revision>350</cp:revision>
  <cp:lastPrinted>2023-03-07T07:11:14Z</cp:lastPrinted>
  <dcterms:created xsi:type="dcterms:W3CDTF">2018-02-01T01:40:18Z</dcterms:created>
  <dcterms:modified xsi:type="dcterms:W3CDTF">2023-03-16T05:10:21Z</dcterms:modified>
</cp:coreProperties>
</file>